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70" r:id="rId3"/>
    <p:sldId id="257" r:id="rId4"/>
    <p:sldId id="258" r:id="rId5"/>
    <p:sldId id="272" r:id="rId6"/>
    <p:sldId id="265" r:id="rId7"/>
    <p:sldId id="266" r:id="rId8"/>
    <p:sldId id="263" r:id="rId9"/>
    <p:sldId id="273" r:id="rId10"/>
    <p:sldId id="268" r:id="rId11"/>
    <p:sldId id="277" r:id="rId12"/>
    <p:sldId id="274" r:id="rId13"/>
    <p:sldId id="275" r:id="rId14"/>
    <p:sldId id="261" r:id="rId15"/>
    <p:sldId id="269" r:id="rId16"/>
    <p:sldId id="264" r:id="rId17"/>
    <p:sldId id="260" r:id="rId18"/>
    <p:sldId id="278" r:id="rId19"/>
    <p:sldId id="279" r:id="rId2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984" autoAdjust="0"/>
    <p:restoredTop sz="94660"/>
  </p:normalViewPr>
  <p:slideViewPr>
    <p:cSldViewPr snapToGrid="0">
      <p:cViewPr varScale="1">
        <p:scale>
          <a:sx n="87" d="100"/>
          <a:sy n="87" d="100"/>
        </p:scale>
        <p:origin x="2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BB9849-6086-4047-98B9-4955E8817505}"/>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537EE7CF-F77B-4D91-8509-F466A6A1EC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BE858456-4A6F-407B-9C7F-850C2D123B59}"/>
              </a:ext>
            </a:extLst>
          </p:cNvPr>
          <p:cNvSpPr>
            <a:spLocks noGrp="1"/>
          </p:cNvSpPr>
          <p:nvPr>
            <p:ph type="dt" sz="half" idx="10"/>
          </p:nvPr>
        </p:nvSpPr>
        <p:spPr/>
        <p:txBody>
          <a:bodyPr/>
          <a:lstStyle/>
          <a:p>
            <a:fld id="{4CEA221A-664B-4901-A4D3-600682B7D5AA}" type="datetimeFigureOut">
              <a:rPr lang="he-IL" smtClean="0"/>
              <a:t>כ"ח/טבת/תשע"ט</a:t>
            </a:fld>
            <a:endParaRPr lang="he-IL"/>
          </a:p>
        </p:txBody>
      </p:sp>
      <p:sp>
        <p:nvSpPr>
          <p:cNvPr id="5" name="מציין מיקום של כותרת תחתונה 4">
            <a:extLst>
              <a:ext uri="{FF2B5EF4-FFF2-40B4-BE49-F238E27FC236}">
                <a16:creationId xmlns:a16="http://schemas.microsoft.com/office/drawing/2014/main" id="{37A42B3B-4A79-4666-BF3A-D7ED128B907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31282C3-4566-4B2B-8EF1-5190E0BB59C3}"/>
              </a:ext>
            </a:extLst>
          </p:cNvPr>
          <p:cNvSpPr>
            <a:spLocks noGrp="1"/>
          </p:cNvSpPr>
          <p:nvPr>
            <p:ph type="sldNum" sz="quarter" idx="12"/>
          </p:nvPr>
        </p:nvSpPr>
        <p:spPr/>
        <p:txBody>
          <a:bodyPr/>
          <a:lstStyle/>
          <a:p>
            <a:fld id="{E7021B01-18F4-4A12-BBC1-BA5AA987D70F}" type="slidenum">
              <a:rPr lang="he-IL" smtClean="0"/>
              <a:t>‹#›</a:t>
            </a:fld>
            <a:endParaRPr lang="he-IL"/>
          </a:p>
        </p:txBody>
      </p:sp>
    </p:spTree>
    <p:extLst>
      <p:ext uri="{BB962C8B-B14F-4D97-AF65-F5344CB8AC3E}">
        <p14:creationId xmlns:p14="http://schemas.microsoft.com/office/powerpoint/2010/main" val="2385526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A079274-1E17-4680-8D4D-DA88E7B9D99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178B386-4323-4F18-83F7-5027D2859927}"/>
              </a:ext>
            </a:extLst>
          </p:cNvPr>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5E3E064-D8A6-4BB1-9B3A-78FF5CF52647}"/>
              </a:ext>
            </a:extLst>
          </p:cNvPr>
          <p:cNvSpPr>
            <a:spLocks noGrp="1"/>
          </p:cNvSpPr>
          <p:nvPr>
            <p:ph type="dt" sz="half" idx="10"/>
          </p:nvPr>
        </p:nvSpPr>
        <p:spPr/>
        <p:txBody>
          <a:bodyPr/>
          <a:lstStyle/>
          <a:p>
            <a:fld id="{4CEA221A-664B-4901-A4D3-600682B7D5AA}" type="datetimeFigureOut">
              <a:rPr lang="he-IL" smtClean="0"/>
              <a:t>כ"ח/טבת/תשע"ט</a:t>
            </a:fld>
            <a:endParaRPr lang="he-IL"/>
          </a:p>
        </p:txBody>
      </p:sp>
      <p:sp>
        <p:nvSpPr>
          <p:cNvPr id="5" name="מציין מיקום של כותרת תחתונה 4">
            <a:extLst>
              <a:ext uri="{FF2B5EF4-FFF2-40B4-BE49-F238E27FC236}">
                <a16:creationId xmlns:a16="http://schemas.microsoft.com/office/drawing/2014/main" id="{F81EC7C1-3552-4D01-994E-DF1DB7A5019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A9C7A90-392B-4D2E-9FEC-7C47B5E40696}"/>
              </a:ext>
            </a:extLst>
          </p:cNvPr>
          <p:cNvSpPr>
            <a:spLocks noGrp="1"/>
          </p:cNvSpPr>
          <p:nvPr>
            <p:ph type="sldNum" sz="quarter" idx="12"/>
          </p:nvPr>
        </p:nvSpPr>
        <p:spPr/>
        <p:txBody>
          <a:bodyPr/>
          <a:lstStyle/>
          <a:p>
            <a:fld id="{E7021B01-18F4-4A12-BBC1-BA5AA987D70F}" type="slidenum">
              <a:rPr lang="he-IL" smtClean="0"/>
              <a:t>‹#›</a:t>
            </a:fld>
            <a:endParaRPr lang="he-IL"/>
          </a:p>
        </p:txBody>
      </p:sp>
    </p:spTree>
    <p:extLst>
      <p:ext uri="{BB962C8B-B14F-4D97-AF65-F5344CB8AC3E}">
        <p14:creationId xmlns:p14="http://schemas.microsoft.com/office/powerpoint/2010/main" val="1353180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EDE5F50-81C5-4A25-BB80-7A9E777FB499}"/>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4ECCFF0-C271-4E2F-9F00-BEB9F824BFA7}"/>
              </a:ext>
            </a:extLst>
          </p:cNvPr>
          <p:cNvSpPr>
            <a:spLocks noGrp="1"/>
          </p:cNvSpPr>
          <p:nvPr>
            <p:ph type="body" orient="vert" idx="1"/>
          </p:nvPr>
        </p:nvSpPr>
        <p:spPr>
          <a:xfrm>
            <a:off x="838200" y="365125"/>
            <a:ext cx="7734300" cy="5811838"/>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DF1DDE6-C7B2-40CD-88C1-F9361B1F6842}"/>
              </a:ext>
            </a:extLst>
          </p:cNvPr>
          <p:cNvSpPr>
            <a:spLocks noGrp="1"/>
          </p:cNvSpPr>
          <p:nvPr>
            <p:ph type="dt" sz="half" idx="10"/>
          </p:nvPr>
        </p:nvSpPr>
        <p:spPr/>
        <p:txBody>
          <a:bodyPr/>
          <a:lstStyle/>
          <a:p>
            <a:fld id="{4CEA221A-664B-4901-A4D3-600682B7D5AA}" type="datetimeFigureOut">
              <a:rPr lang="he-IL" smtClean="0"/>
              <a:t>כ"ח/טבת/תשע"ט</a:t>
            </a:fld>
            <a:endParaRPr lang="he-IL"/>
          </a:p>
        </p:txBody>
      </p:sp>
      <p:sp>
        <p:nvSpPr>
          <p:cNvPr id="5" name="מציין מיקום של כותרת תחתונה 4">
            <a:extLst>
              <a:ext uri="{FF2B5EF4-FFF2-40B4-BE49-F238E27FC236}">
                <a16:creationId xmlns:a16="http://schemas.microsoft.com/office/drawing/2014/main" id="{C661C2EE-5FF4-47CD-823A-407F9021D9D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343ECB0-56F6-4517-959E-B093FD5E352F}"/>
              </a:ext>
            </a:extLst>
          </p:cNvPr>
          <p:cNvSpPr>
            <a:spLocks noGrp="1"/>
          </p:cNvSpPr>
          <p:nvPr>
            <p:ph type="sldNum" sz="quarter" idx="12"/>
          </p:nvPr>
        </p:nvSpPr>
        <p:spPr/>
        <p:txBody>
          <a:bodyPr/>
          <a:lstStyle/>
          <a:p>
            <a:fld id="{E7021B01-18F4-4A12-BBC1-BA5AA987D70F}" type="slidenum">
              <a:rPr lang="he-IL" smtClean="0"/>
              <a:t>‹#›</a:t>
            </a:fld>
            <a:endParaRPr lang="he-IL"/>
          </a:p>
        </p:txBody>
      </p:sp>
    </p:spTree>
    <p:extLst>
      <p:ext uri="{BB962C8B-B14F-4D97-AF65-F5344CB8AC3E}">
        <p14:creationId xmlns:p14="http://schemas.microsoft.com/office/powerpoint/2010/main" val="3033930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F75277-9558-44E9-9E01-4F5F83698F2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81E27E2-2693-474D-8BCF-0D8B377A7F5A}"/>
              </a:ext>
            </a:extLst>
          </p:cNvPr>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286FC01-A49B-4E62-A68E-6B2B9046158D}"/>
              </a:ext>
            </a:extLst>
          </p:cNvPr>
          <p:cNvSpPr>
            <a:spLocks noGrp="1"/>
          </p:cNvSpPr>
          <p:nvPr>
            <p:ph type="dt" sz="half" idx="10"/>
          </p:nvPr>
        </p:nvSpPr>
        <p:spPr/>
        <p:txBody>
          <a:bodyPr/>
          <a:lstStyle/>
          <a:p>
            <a:fld id="{4CEA221A-664B-4901-A4D3-600682B7D5AA}" type="datetimeFigureOut">
              <a:rPr lang="he-IL" smtClean="0"/>
              <a:t>כ"ח/טבת/תשע"ט</a:t>
            </a:fld>
            <a:endParaRPr lang="he-IL"/>
          </a:p>
        </p:txBody>
      </p:sp>
      <p:sp>
        <p:nvSpPr>
          <p:cNvPr id="5" name="מציין מיקום של כותרת תחתונה 4">
            <a:extLst>
              <a:ext uri="{FF2B5EF4-FFF2-40B4-BE49-F238E27FC236}">
                <a16:creationId xmlns:a16="http://schemas.microsoft.com/office/drawing/2014/main" id="{F2667E9C-B436-46D4-AACE-D3843D86925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CE0AC59-5326-4A4F-8602-E600FB48456A}"/>
              </a:ext>
            </a:extLst>
          </p:cNvPr>
          <p:cNvSpPr>
            <a:spLocks noGrp="1"/>
          </p:cNvSpPr>
          <p:nvPr>
            <p:ph type="sldNum" sz="quarter" idx="12"/>
          </p:nvPr>
        </p:nvSpPr>
        <p:spPr/>
        <p:txBody>
          <a:bodyPr/>
          <a:lstStyle/>
          <a:p>
            <a:fld id="{E7021B01-18F4-4A12-BBC1-BA5AA987D70F}" type="slidenum">
              <a:rPr lang="he-IL" smtClean="0"/>
              <a:t>‹#›</a:t>
            </a:fld>
            <a:endParaRPr lang="he-IL"/>
          </a:p>
        </p:txBody>
      </p:sp>
    </p:spTree>
    <p:extLst>
      <p:ext uri="{BB962C8B-B14F-4D97-AF65-F5344CB8AC3E}">
        <p14:creationId xmlns:p14="http://schemas.microsoft.com/office/powerpoint/2010/main" val="344632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DD8D23-03B4-4146-8FDA-FCC906D5D1BB}"/>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183F5BC-3AD9-4956-A6B3-471DACEB7B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מציין מיקום של תאריך 3">
            <a:extLst>
              <a:ext uri="{FF2B5EF4-FFF2-40B4-BE49-F238E27FC236}">
                <a16:creationId xmlns:a16="http://schemas.microsoft.com/office/drawing/2014/main" id="{F367AF5A-E8AB-435C-B2D0-A51835203140}"/>
              </a:ext>
            </a:extLst>
          </p:cNvPr>
          <p:cNvSpPr>
            <a:spLocks noGrp="1"/>
          </p:cNvSpPr>
          <p:nvPr>
            <p:ph type="dt" sz="half" idx="10"/>
          </p:nvPr>
        </p:nvSpPr>
        <p:spPr/>
        <p:txBody>
          <a:bodyPr/>
          <a:lstStyle/>
          <a:p>
            <a:fld id="{4CEA221A-664B-4901-A4D3-600682B7D5AA}" type="datetimeFigureOut">
              <a:rPr lang="he-IL" smtClean="0"/>
              <a:t>כ"ח/טבת/תשע"ט</a:t>
            </a:fld>
            <a:endParaRPr lang="he-IL"/>
          </a:p>
        </p:txBody>
      </p:sp>
      <p:sp>
        <p:nvSpPr>
          <p:cNvPr id="5" name="מציין מיקום של כותרת תחתונה 4">
            <a:extLst>
              <a:ext uri="{FF2B5EF4-FFF2-40B4-BE49-F238E27FC236}">
                <a16:creationId xmlns:a16="http://schemas.microsoft.com/office/drawing/2014/main" id="{D385FEC6-748B-477A-95F4-BE27B95D122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F27822F-E4CC-4948-B2F5-D52CC018296B}"/>
              </a:ext>
            </a:extLst>
          </p:cNvPr>
          <p:cNvSpPr>
            <a:spLocks noGrp="1"/>
          </p:cNvSpPr>
          <p:nvPr>
            <p:ph type="sldNum" sz="quarter" idx="12"/>
          </p:nvPr>
        </p:nvSpPr>
        <p:spPr/>
        <p:txBody>
          <a:bodyPr/>
          <a:lstStyle/>
          <a:p>
            <a:fld id="{E7021B01-18F4-4A12-BBC1-BA5AA987D70F}" type="slidenum">
              <a:rPr lang="he-IL" smtClean="0"/>
              <a:t>‹#›</a:t>
            </a:fld>
            <a:endParaRPr lang="he-IL"/>
          </a:p>
        </p:txBody>
      </p:sp>
    </p:spTree>
    <p:extLst>
      <p:ext uri="{BB962C8B-B14F-4D97-AF65-F5344CB8AC3E}">
        <p14:creationId xmlns:p14="http://schemas.microsoft.com/office/powerpoint/2010/main" val="823646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ACF4F82-9433-425C-AAF2-589B35D5CAF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0FAA602-28E6-49CD-B4C4-3C6BF5B4A1BE}"/>
              </a:ext>
            </a:extLst>
          </p:cNvPr>
          <p:cNvSpPr>
            <a:spLocks noGrp="1"/>
          </p:cNvSpPr>
          <p:nvPr>
            <p:ph sz="half" idx="1"/>
          </p:nvPr>
        </p:nvSpPr>
        <p:spPr>
          <a:xfrm>
            <a:off x="838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FF131E29-9BE0-42D3-A45E-70F0E7860AE6}"/>
              </a:ext>
            </a:extLst>
          </p:cNvPr>
          <p:cNvSpPr>
            <a:spLocks noGrp="1"/>
          </p:cNvSpPr>
          <p:nvPr>
            <p:ph sz="half" idx="2"/>
          </p:nvPr>
        </p:nvSpPr>
        <p:spPr>
          <a:xfrm>
            <a:off x="6172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AD4AD5DF-6192-4458-82BE-1307DC6256CF}"/>
              </a:ext>
            </a:extLst>
          </p:cNvPr>
          <p:cNvSpPr>
            <a:spLocks noGrp="1"/>
          </p:cNvSpPr>
          <p:nvPr>
            <p:ph type="dt" sz="half" idx="10"/>
          </p:nvPr>
        </p:nvSpPr>
        <p:spPr/>
        <p:txBody>
          <a:bodyPr/>
          <a:lstStyle/>
          <a:p>
            <a:fld id="{4CEA221A-664B-4901-A4D3-600682B7D5AA}" type="datetimeFigureOut">
              <a:rPr lang="he-IL" smtClean="0"/>
              <a:t>כ"ח/טבת/תשע"ט</a:t>
            </a:fld>
            <a:endParaRPr lang="he-IL"/>
          </a:p>
        </p:txBody>
      </p:sp>
      <p:sp>
        <p:nvSpPr>
          <p:cNvPr id="6" name="מציין מיקום של כותרת תחתונה 5">
            <a:extLst>
              <a:ext uri="{FF2B5EF4-FFF2-40B4-BE49-F238E27FC236}">
                <a16:creationId xmlns:a16="http://schemas.microsoft.com/office/drawing/2014/main" id="{7F96BF99-9D9C-40BB-A4A0-30C9D7CE4CF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8DE8C47-BE42-4D9D-AB97-C56EA193306F}"/>
              </a:ext>
            </a:extLst>
          </p:cNvPr>
          <p:cNvSpPr>
            <a:spLocks noGrp="1"/>
          </p:cNvSpPr>
          <p:nvPr>
            <p:ph type="sldNum" sz="quarter" idx="12"/>
          </p:nvPr>
        </p:nvSpPr>
        <p:spPr/>
        <p:txBody>
          <a:bodyPr/>
          <a:lstStyle/>
          <a:p>
            <a:fld id="{E7021B01-18F4-4A12-BBC1-BA5AA987D70F}" type="slidenum">
              <a:rPr lang="he-IL" smtClean="0"/>
              <a:t>‹#›</a:t>
            </a:fld>
            <a:endParaRPr lang="he-IL"/>
          </a:p>
        </p:txBody>
      </p:sp>
    </p:spTree>
    <p:extLst>
      <p:ext uri="{BB962C8B-B14F-4D97-AF65-F5344CB8AC3E}">
        <p14:creationId xmlns:p14="http://schemas.microsoft.com/office/powerpoint/2010/main" val="4090455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8D9D96-22A1-404B-88AC-FBA6960A1DCF}"/>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1198A9B-4E33-4120-977D-F2D730734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מציין מיקום תוכן 3">
            <a:extLst>
              <a:ext uri="{FF2B5EF4-FFF2-40B4-BE49-F238E27FC236}">
                <a16:creationId xmlns:a16="http://schemas.microsoft.com/office/drawing/2014/main" id="{B09E3E6A-613C-4742-B412-081ABADE865E}"/>
              </a:ext>
            </a:extLst>
          </p:cNvPr>
          <p:cNvSpPr>
            <a:spLocks noGrp="1"/>
          </p:cNvSpPr>
          <p:nvPr>
            <p:ph sz="half" idx="2"/>
          </p:nvPr>
        </p:nvSpPr>
        <p:spPr>
          <a:xfrm>
            <a:off x="839788" y="2505075"/>
            <a:ext cx="5157787"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2FAEEF69-8FE1-4E2B-8344-6AAA0103D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מציין מיקום תוכן 5">
            <a:extLst>
              <a:ext uri="{FF2B5EF4-FFF2-40B4-BE49-F238E27FC236}">
                <a16:creationId xmlns:a16="http://schemas.microsoft.com/office/drawing/2014/main" id="{BB021CE3-7D4E-4072-8247-5800A90235C0}"/>
              </a:ext>
            </a:extLst>
          </p:cNvPr>
          <p:cNvSpPr>
            <a:spLocks noGrp="1"/>
          </p:cNvSpPr>
          <p:nvPr>
            <p:ph sz="quarter" idx="4"/>
          </p:nvPr>
        </p:nvSpPr>
        <p:spPr>
          <a:xfrm>
            <a:off x="6172200" y="2505075"/>
            <a:ext cx="5183188"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CAF51ED-A43E-4179-ACAC-08E5B2358967}"/>
              </a:ext>
            </a:extLst>
          </p:cNvPr>
          <p:cNvSpPr>
            <a:spLocks noGrp="1"/>
          </p:cNvSpPr>
          <p:nvPr>
            <p:ph type="dt" sz="half" idx="10"/>
          </p:nvPr>
        </p:nvSpPr>
        <p:spPr/>
        <p:txBody>
          <a:bodyPr/>
          <a:lstStyle/>
          <a:p>
            <a:fld id="{4CEA221A-664B-4901-A4D3-600682B7D5AA}" type="datetimeFigureOut">
              <a:rPr lang="he-IL" smtClean="0"/>
              <a:t>כ"ח/טבת/תשע"ט</a:t>
            </a:fld>
            <a:endParaRPr lang="he-IL"/>
          </a:p>
        </p:txBody>
      </p:sp>
      <p:sp>
        <p:nvSpPr>
          <p:cNvPr id="8" name="מציין מיקום של כותרת תחתונה 7">
            <a:extLst>
              <a:ext uri="{FF2B5EF4-FFF2-40B4-BE49-F238E27FC236}">
                <a16:creationId xmlns:a16="http://schemas.microsoft.com/office/drawing/2014/main" id="{54143C58-711F-4786-B54A-CED402F5C46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C2F5594E-6429-42E6-8D59-DEB5854B7520}"/>
              </a:ext>
            </a:extLst>
          </p:cNvPr>
          <p:cNvSpPr>
            <a:spLocks noGrp="1"/>
          </p:cNvSpPr>
          <p:nvPr>
            <p:ph type="sldNum" sz="quarter" idx="12"/>
          </p:nvPr>
        </p:nvSpPr>
        <p:spPr/>
        <p:txBody>
          <a:bodyPr/>
          <a:lstStyle/>
          <a:p>
            <a:fld id="{E7021B01-18F4-4A12-BBC1-BA5AA987D70F}" type="slidenum">
              <a:rPr lang="he-IL" smtClean="0"/>
              <a:t>‹#›</a:t>
            </a:fld>
            <a:endParaRPr lang="he-IL"/>
          </a:p>
        </p:txBody>
      </p:sp>
    </p:spTree>
    <p:extLst>
      <p:ext uri="{BB962C8B-B14F-4D97-AF65-F5344CB8AC3E}">
        <p14:creationId xmlns:p14="http://schemas.microsoft.com/office/powerpoint/2010/main" val="1808226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8A0BA2-C253-4489-B000-191CDD292EF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8E1F8AC5-3DBD-458A-84F0-3A160AAE70C5}"/>
              </a:ext>
            </a:extLst>
          </p:cNvPr>
          <p:cNvSpPr>
            <a:spLocks noGrp="1"/>
          </p:cNvSpPr>
          <p:nvPr>
            <p:ph type="dt" sz="half" idx="10"/>
          </p:nvPr>
        </p:nvSpPr>
        <p:spPr/>
        <p:txBody>
          <a:bodyPr/>
          <a:lstStyle/>
          <a:p>
            <a:fld id="{4CEA221A-664B-4901-A4D3-600682B7D5AA}" type="datetimeFigureOut">
              <a:rPr lang="he-IL" smtClean="0"/>
              <a:t>כ"ח/טבת/תשע"ט</a:t>
            </a:fld>
            <a:endParaRPr lang="he-IL"/>
          </a:p>
        </p:txBody>
      </p:sp>
      <p:sp>
        <p:nvSpPr>
          <p:cNvPr id="4" name="מציין מיקום של כותרת תחתונה 3">
            <a:extLst>
              <a:ext uri="{FF2B5EF4-FFF2-40B4-BE49-F238E27FC236}">
                <a16:creationId xmlns:a16="http://schemas.microsoft.com/office/drawing/2014/main" id="{CC100613-A631-40BD-9223-705283D8413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2D86AE3E-ED8D-4F12-B943-68EACFC73DC8}"/>
              </a:ext>
            </a:extLst>
          </p:cNvPr>
          <p:cNvSpPr>
            <a:spLocks noGrp="1"/>
          </p:cNvSpPr>
          <p:nvPr>
            <p:ph type="sldNum" sz="quarter" idx="12"/>
          </p:nvPr>
        </p:nvSpPr>
        <p:spPr/>
        <p:txBody>
          <a:bodyPr/>
          <a:lstStyle/>
          <a:p>
            <a:fld id="{E7021B01-18F4-4A12-BBC1-BA5AA987D70F}" type="slidenum">
              <a:rPr lang="he-IL" smtClean="0"/>
              <a:t>‹#›</a:t>
            </a:fld>
            <a:endParaRPr lang="he-IL"/>
          </a:p>
        </p:txBody>
      </p:sp>
    </p:spTree>
    <p:extLst>
      <p:ext uri="{BB962C8B-B14F-4D97-AF65-F5344CB8AC3E}">
        <p14:creationId xmlns:p14="http://schemas.microsoft.com/office/powerpoint/2010/main" val="797211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1EF5476F-38B6-4193-95C9-A02AC2B53BC9}"/>
              </a:ext>
            </a:extLst>
          </p:cNvPr>
          <p:cNvSpPr>
            <a:spLocks noGrp="1"/>
          </p:cNvSpPr>
          <p:nvPr>
            <p:ph type="dt" sz="half" idx="10"/>
          </p:nvPr>
        </p:nvSpPr>
        <p:spPr/>
        <p:txBody>
          <a:bodyPr/>
          <a:lstStyle/>
          <a:p>
            <a:fld id="{4CEA221A-664B-4901-A4D3-600682B7D5AA}" type="datetimeFigureOut">
              <a:rPr lang="he-IL" smtClean="0"/>
              <a:t>כ"ח/טבת/תשע"ט</a:t>
            </a:fld>
            <a:endParaRPr lang="he-IL"/>
          </a:p>
        </p:txBody>
      </p:sp>
      <p:sp>
        <p:nvSpPr>
          <p:cNvPr id="3" name="מציין מיקום של כותרת תחתונה 2">
            <a:extLst>
              <a:ext uri="{FF2B5EF4-FFF2-40B4-BE49-F238E27FC236}">
                <a16:creationId xmlns:a16="http://schemas.microsoft.com/office/drawing/2014/main" id="{372BD9BD-881F-48A7-9A90-DF091E27721E}"/>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CBD33401-FEF8-4C98-A7CD-02EF233B1143}"/>
              </a:ext>
            </a:extLst>
          </p:cNvPr>
          <p:cNvSpPr>
            <a:spLocks noGrp="1"/>
          </p:cNvSpPr>
          <p:nvPr>
            <p:ph type="sldNum" sz="quarter" idx="12"/>
          </p:nvPr>
        </p:nvSpPr>
        <p:spPr/>
        <p:txBody>
          <a:bodyPr/>
          <a:lstStyle/>
          <a:p>
            <a:fld id="{E7021B01-18F4-4A12-BBC1-BA5AA987D70F}" type="slidenum">
              <a:rPr lang="he-IL" smtClean="0"/>
              <a:t>‹#›</a:t>
            </a:fld>
            <a:endParaRPr lang="he-IL"/>
          </a:p>
        </p:txBody>
      </p:sp>
    </p:spTree>
    <p:extLst>
      <p:ext uri="{BB962C8B-B14F-4D97-AF65-F5344CB8AC3E}">
        <p14:creationId xmlns:p14="http://schemas.microsoft.com/office/powerpoint/2010/main" val="2587998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AB560A-780C-46C2-9079-2BC8020F053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3A7C666-F88B-4215-BFA8-1F0BA25468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B0A93BAE-E752-4831-939B-A29AA0BC7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DB339C21-89E6-4777-9A21-FF33E35EE231}"/>
              </a:ext>
            </a:extLst>
          </p:cNvPr>
          <p:cNvSpPr>
            <a:spLocks noGrp="1"/>
          </p:cNvSpPr>
          <p:nvPr>
            <p:ph type="dt" sz="half" idx="10"/>
          </p:nvPr>
        </p:nvSpPr>
        <p:spPr/>
        <p:txBody>
          <a:bodyPr/>
          <a:lstStyle/>
          <a:p>
            <a:fld id="{4CEA221A-664B-4901-A4D3-600682B7D5AA}" type="datetimeFigureOut">
              <a:rPr lang="he-IL" smtClean="0"/>
              <a:t>כ"ח/טבת/תשע"ט</a:t>
            </a:fld>
            <a:endParaRPr lang="he-IL"/>
          </a:p>
        </p:txBody>
      </p:sp>
      <p:sp>
        <p:nvSpPr>
          <p:cNvPr id="6" name="מציין מיקום של כותרת תחתונה 5">
            <a:extLst>
              <a:ext uri="{FF2B5EF4-FFF2-40B4-BE49-F238E27FC236}">
                <a16:creationId xmlns:a16="http://schemas.microsoft.com/office/drawing/2014/main" id="{D9E94212-0C3B-4C86-9B24-F95C8A5A0ED7}"/>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FF0529F-764F-4C91-975D-2EAB206BE2E0}"/>
              </a:ext>
            </a:extLst>
          </p:cNvPr>
          <p:cNvSpPr>
            <a:spLocks noGrp="1"/>
          </p:cNvSpPr>
          <p:nvPr>
            <p:ph type="sldNum" sz="quarter" idx="12"/>
          </p:nvPr>
        </p:nvSpPr>
        <p:spPr/>
        <p:txBody>
          <a:bodyPr/>
          <a:lstStyle/>
          <a:p>
            <a:fld id="{E7021B01-18F4-4A12-BBC1-BA5AA987D70F}" type="slidenum">
              <a:rPr lang="he-IL" smtClean="0"/>
              <a:t>‹#›</a:t>
            </a:fld>
            <a:endParaRPr lang="he-IL"/>
          </a:p>
        </p:txBody>
      </p:sp>
    </p:spTree>
    <p:extLst>
      <p:ext uri="{BB962C8B-B14F-4D97-AF65-F5344CB8AC3E}">
        <p14:creationId xmlns:p14="http://schemas.microsoft.com/office/powerpoint/2010/main" val="3883107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647E65-CF97-448F-B9BC-C2DF67AD209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826A9D3-EA17-4969-B9E9-20264B867B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96C55E82-964C-450B-AD06-B96456666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ECE577B1-8EA7-4C80-8D0A-C03809EC1990}"/>
              </a:ext>
            </a:extLst>
          </p:cNvPr>
          <p:cNvSpPr>
            <a:spLocks noGrp="1"/>
          </p:cNvSpPr>
          <p:nvPr>
            <p:ph type="dt" sz="half" idx="10"/>
          </p:nvPr>
        </p:nvSpPr>
        <p:spPr/>
        <p:txBody>
          <a:bodyPr/>
          <a:lstStyle/>
          <a:p>
            <a:fld id="{4CEA221A-664B-4901-A4D3-600682B7D5AA}" type="datetimeFigureOut">
              <a:rPr lang="he-IL" smtClean="0"/>
              <a:t>כ"ח/טבת/תשע"ט</a:t>
            </a:fld>
            <a:endParaRPr lang="he-IL"/>
          </a:p>
        </p:txBody>
      </p:sp>
      <p:sp>
        <p:nvSpPr>
          <p:cNvPr id="6" name="מציין מיקום של כותרת תחתונה 5">
            <a:extLst>
              <a:ext uri="{FF2B5EF4-FFF2-40B4-BE49-F238E27FC236}">
                <a16:creationId xmlns:a16="http://schemas.microsoft.com/office/drawing/2014/main" id="{1C099509-B359-4D6D-828B-CC3E2B545E4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CB07844-4AA5-480D-A7CF-40BF20E97A0F}"/>
              </a:ext>
            </a:extLst>
          </p:cNvPr>
          <p:cNvSpPr>
            <a:spLocks noGrp="1"/>
          </p:cNvSpPr>
          <p:nvPr>
            <p:ph type="sldNum" sz="quarter" idx="12"/>
          </p:nvPr>
        </p:nvSpPr>
        <p:spPr/>
        <p:txBody>
          <a:bodyPr/>
          <a:lstStyle/>
          <a:p>
            <a:fld id="{E7021B01-18F4-4A12-BBC1-BA5AA987D70F}" type="slidenum">
              <a:rPr lang="he-IL" smtClean="0"/>
              <a:t>‹#›</a:t>
            </a:fld>
            <a:endParaRPr lang="he-IL"/>
          </a:p>
        </p:txBody>
      </p:sp>
    </p:spTree>
    <p:extLst>
      <p:ext uri="{BB962C8B-B14F-4D97-AF65-F5344CB8AC3E}">
        <p14:creationId xmlns:p14="http://schemas.microsoft.com/office/powerpoint/2010/main" val="852743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5504717-1F51-4D35-8E57-27925D25E261}"/>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9ED190C-A120-4895-BC77-23EE0167F0A9}"/>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AECCA0C-6744-4609-ACEC-D0358974C4E5}"/>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CEA221A-664B-4901-A4D3-600682B7D5AA}" type="datetimeFigureOut">
              <a:rPr lang="he-IL" smtClean="0"/>
              <a:t>כ"ח/טבת/תשע"ט</a:t>
            </a:fld>
            <a:endParaRPr lang="he-IL"/>
          </a:p>
        </p:txBody>
      </p:sp>
      <p:sp>
        <p:nvSpPr>
          <p:cNvPr id="5" name="מציין מיקום של כותרת תחתונה 4">
            <a:extLst>
              <a:ext uri="{FF2B5EF4-FFF2-40B4-BE49-F238E27FC236}">
                <a16:creationId xmlns:a16="http://schemas.microsoft.com/office/drawing/2014/main" id="{5F8FDC56-C48F-4E3C-8BF1-EB1CD6699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F4C9960-0B6A-4642-803C-CF2E717962B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7021B01-18F4-4A12-BBC1-BA5AA987D70F}" type="slidenum">
              <a:rPr lang="he-IL" smtClean="0"/>
              <a:t>‹#›</a:t>
            </a:fld>
            <a:endParaRPr lang="he-IL"/>
          </a:p>
        </p:txBody>
      </p:sp>
    </p:spTree>
    <p:extLst>
      <p:ext uri="{BB962C8B-B14F-4D97-AF65-F5344CB8AC3E}">
        <p14:creationId xmlns:p14="http://schemas.microsoft.com/office/powerpoint/2010/main" val="3569938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כותרת 1">
            <a:extLst>
              <a:ext uri="{FF2B5EF4-FFF2-40B4-BE49-F238E27FC236}">
                <a16:creationId xmlns:a16="http://schemas.microsoft.com/office/drawing/2014/main" id="{584F3360-EB9B-4CE9-A954-C2247C9C7B70}"/>
              </a:ext>
            </a:extLst>
          </p:cNvPr>
          <p:cNvSpPr>
            <a:spLocks noGrp="1"/>
          </p:cNvSpPr>
          <p:nvPr>
            <p:ph type="ctrTitle"/>
          </p:nvPr>
        </p:nvSpPr>
        <p:spPr>
          <a:xfrm>
            <a:off x="3045368" y="2043663"/>
            <a:ext cx="6105194" cy="2031055"/>
          </a:xfrm>
        </p:spPr>
        <p:txBody>
          <a:bodyPr>
            <a:normAutofit/>
          </a:bodyPr>
          <a:lstStyle/>
          <a:p>
            <a:r>
              <a:rPr lang="he-IL">
                <a:solidFill>
                  <a:srgbClr val="FFFFFF"/>
                </a:solidFill>
              </a:rPr>
              <a:t>לעמית שלנו!</a:t>
            </a:r>
          </a:p>
        </p:txBody>
      </p:sp>
      <p:pic>
        <p:nvPicPr>
          <p:cNvPr id="4" name="מחרוזת להקות צבאיות">
            <a:hlinkClick r:id="" action="ppaction://media"/>
            <a:extLst>
              <a:ext uri="{FF2B5EF4-FFF2-40B4-BE49-F238E27FC236}">
                <a16:creationId xmlns:a16="http://schemas.microsoft.com/office/drawing/2014/main" id="{BFDD6B4C-7BC7-4E35-BC8D-45B25907453A}"/>
              </a:ext>
            </a:extLst>
          </p:cNvPr>
          <p:cNvPicPr>
            <a:picLocks noChangeAspect="1"/>
          </p:cNvPicPr>
          <p:nvPr>
            <a:audioFile r:link="rId1"/>
            <p:extLst>
              <p:ext uri="{DAA4B4D4-6D71-4841-9C94-3DE7FCFB9230}">
                <p14:media xmlns:p14="http://schemas.microsoft.com/office/powerpoint/2010/main" r:embed="rId2">
                  <p14:trim end="264556.6666"/>
                </p14:media>
              </p:ext>
            </p:extLst>
          </p:nvPr>
        </p:nvPicPr>
        <p:blipFill>
          <a:blip r:embed="rId5"/>
          <a:stretch>
            <a:fillRect/>
          </a:stretch>
        </p:blipFill>
        <p:spPr>
          <a:xfrm>
            <a:off x="11204690" y="5829300"/>
            <a:ext cx="609600" cy="609600"/>
          </a:xfrm>
          <a:prstGeom prst="rect">
            <a:avLst/>
          </a:prstGeom>
        </p:spPr>
      </p:pic>
    </p:spTree>
    <p:extLst>
      <p:ext uri="{BB962C8B-B14F-4D97-AF65-F5344CB8AC3E}">
        <p14:creationId xmlns:p14="http://schemas.microsoft.com/office/powerpoint/2010/main" val="1718567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מציין מיקום תוכן 7" descr="תמונה שמכילה מקורה, אדם, שולחן, קיר&#10;&#10;התיאור נוצר באופן אוטומטי">
            <a:extLst>
              <a:ext uri="{FF2B5EF4-FFF2-40B4-BE49-F238E27FC236}">
                <a16:creationId xmlns:a16="http://schemas.microsoft.com/office/drawing/2014/main" id="{63DDE4AF-2C96-417A-A024-C31EF572B89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rot="20464272">
            <a:off x="1985691" y="532323"/>
            <a:ext cx="3258760" cy="5793353"/>
          </a:xfrm>
        </p:spPr>
      </p:pic>
      <p:pic>
        <p:nvPicPr>
          <p:cNvPr id="6" name="מציין מיקום תוכן 5" descr="תמונה שמכילה אדם, איש, חוץ&#10;&#10;התיאור נוצר באופן אוטומטי">
            <a:extLst>
              <a:ext uri="{FF2B5EF4-FFF2-40B4-BE49-F238E27FC236}">
                <a16:creationId xmlns:a16="http://schemas.microsoft.com/office/drawing/2014/main" id="{91C024B6-2DD9-4499-A0A8-8C9E695851E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rot="1019863">
            <a:off x="7786912" y="287075"/>
            <a:ext cx="3484082" cy="6197022"/>
          </a:xfrm>
        </p:spPr>
      </p:pic>
    </p:spTree>
    <p:extLst>
      <p:ext uri="{BB962C8B-B14F-4D97-AF65-F5344CB8AC3E}">
        <p14:creationId xmlns:p14="http://schemas.microsoft.com/office/powerpoint/2010/main" val="1576403205"/>
      </p:ext>
    </p:extLst>
  </p:cSld>
  <p:clrMapOvr>
    <a:masterClrMapping/>
  </p:clrMapOvr>
  <mc:AlternateContent xmlns:mc="http://schemas.openxmlformats.org/markup-compatibility/2006" xmlns:p14="http://schemas.microsoft.com/office/powerpoint/2010/main">
    <mc:Choice Requires="p14">
      <p:transition spd="slow" p14:dur="2500" advClick="0" advTm="4000">
        <p:checker/>
      </p:transition>
    </mc:Choice>
    <mc:Fallback xmlns="">
      <p:transition spd="slow" advClick="0" advTm="4000">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046EA3-9DD8-4BF2-988F-8DD59DE9CF55}"/>
              </a:ext>
            </a:extLst>
          </p:cNvPr>
          <p:cNvSpPr>
            <a:spLocks noGrp="1"/>
          </p:cNvSpPr>
          <p:nvPr>
            <p:ph type="title"/>
          </p:nvPr>
        </p:nvSpPr>
        <p:spPr>
          <a:xfrm>
            <a:off x="-1549400" y="387350"/>
            <a:ext cx="10515600" cy="1325563"/>
          </a:xfrm>
        </p:spPr>
        <p:txBody>
          <a:bodyPr/>
          <a:lstStyle/>
          <a:p>
            <a:pPr algn="ctr"/>
            <a:r>
              <a:rPr lang="he-IL" dirty="0"/>
              <a:t>שנמשיך להציק לך עם סרטונים </a:t>
            </a:r>
          </a:p>
        </p:txBody>
      </p:sp>
      <p:pic>
        <p:nvPicPr>
          <p:cNvPr id="5" name="WhatsApp Video 2019-01-04 at 11.29.16">
            <a:hlinkClick r:id="" action="ppaction://media"/>
            <a:extLst>
              <a:ext uri="{FF2B5EF4-FFF2-40B4-BE49-F238E27FC236}">
                <a16:creationId xmlns:a16="http://schemas.microsoft.com/office/drawing/2014/main" id="{51D75DB5-AD73-46C5-B0B1-3E4C115E70FE}"/>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7162801" y="53224"/>
            <a:ext cx="3746500" cy="6659636"/>
          </a:xfrm>
        </p:spPr>
      </p:pic>
    </p:spTree>
    <p:extLst>
      <p:ext uri="{BB962C8B-B14F-4D97-AF65-F5344CB8AC3E}">
        <p14:creationId xmlns:p14="http://schemas.microsoft.com/office/powerpoint/2010/main" val="1166220098"/>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C3D660-5502-44F0-BC72-AF12748760A0}"/>
              </a:ext>
            </a:extLst>
          </p:cNvPr>
          <p:cNvSpPr>
            <a:spLocks noGrp="1"/>
          </p:cNvSpPr>
          <p:nvPr>
            <p:ph type="title"/>
          </p:nvPr>
        </p:nvSpPr>
        <p:spPr/>
        <p:txBody>
          <a:bodyPr/>
          <a:lstStyle/>
          <a:p>
            <a:pPr algn="ctr"/>
            <a:r>
              <a:rPr lang="he-IL" dirty="0"/>
              <a:t>שתמשיך להיות רקדן מטורף</a:t>
            </a:r>
          </a:p>
        </p:txBody>
      </p:sp>
      <p:pic>
        <p:nvPicPr>
          <p:cNvPr id="5" name="WhatsApp Video 2019-01-04 at 17.23.35">
            <a:hlinkClick r:id="" action="ppaction://media"/>
            <a:extLst>
              <a:ext uri="{FF2B5EF4-FFF2-40B4-BE49-F238E27FC236}">
                <a16:creationId xmlns:a16="http://schemas.microsoft.com/office/drawing/2014/main" id="{4EF4ADDD-ECD2-4872-B5BC-35FB7AA13F9B}"/>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1397000" y="1416984"/>
            <a:ext cx="8813800" cy="4990166"/>
          </a:xfrm>
        </p:spPr>
      </p:pic>
    </p:spTree>
    <p:extLst>
      <p:ext uri="{BB962C8B-B14F-4D97-AF65-F5344CB8AC3E}">
        <p14:creationId xmlns:p14="http://schemas.microsoft.com/office/powerpoint/2010/main" val="1425174733"/>
      </p:ext>
    </p:extLst>
  </p:cSld>
  <p:clrMapOvr>
    <a:masterClrMapping/>
  </p:clrMapOvr>
  <mc:AlternateContent xmlns:mc="http://schemas.openxmlformats.org/markup-compatibility/2006" xmlns:p14="http://schemas.microsoft.com/office/powerpoint/2010/main">
    <mc:Choice Requires="p14">
      <p:transition spd="slow" p14:dur="1200" advClick="0" advTm="4000">
        <p:dissolve/>
      </p:transition>
    </mc:Choice>
    <mc:Fallback xmlns="">
      <p:transition spd="slow"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C9E40F-ADD4-4482-A9B0-3F6E5CBF4EFA}"/>
              </a:ext>
            </a:extLst>
          </p:cNvPr>
          <p:cNvSpPr>
            <a:spLocks noGrp="1"/>
          </p:cNvSpPr>
          <p:nvPr>
            <p:ph type="title"/>
          </p:nvPr>
        </p:nvSpPr>
        <p:spPr>
          <a:xfrm>
            <a:off x="6210300" y="365125"/>
            <a:ext cx="5143500" cy="3203575"/>
          </a:xfrm>
        </p:spPr>
        <p:txBody>
          <a:bodyPr>
            <a:normAutofit/>
          </a:bodyPr>
          <a:lstStyle/>
          <a:p>
            <a:r>
              <a:rPr lang="he-IL" sz="6600" dirty="0"/>
              <a:t>אחד שיש לו שיווי משקל אדיר</a:t>
            </a:r>
          </a:p>
        </p:txBody>
      </p:sp>
      <p:pic>
        <p:nvPicPr>
          <p:cNvPr id="5" name="WhatsApp Video 2019-01-04 at 11.28.35">
            <a:hlinkClick r:id="" action="ppaction://media"/>
            <a:extLst>
              <a:ext uri="{FF2B5EF4-FFF2-40B4-BE49-F238E27FC236}">
                <a16:creationId xmlns:a16="http://schemas.microsoft.com/office/drawing/2014/main" id="{55DC3A5D-1353-410C-8925-00354FEA3912}"/>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1320800" y="72231"/>
            <a:ext cx="4178300" cy="6713538"/>
          </a:xfrm>
        </p:spPr>
      </p:pic>
    </p:spTree>
    <p:extLst>
      <p:ext uri="{BB962C8B-B14F-4D97-AF65-F5344CB8AC3E}">
        <p14:creationId xmlns:p14="http://schemas.microsoft.com/office/powerpoint/2010/main" val="234676699"/>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מציין מיקום תוכן 7" descr="תמונה שמכילה אדם, מקורה, קיר, אישה&#10;&#10;התיאור נוצר באופן אוטומטי">
            <a:extLst>
              <a:ext uri="{FF2B5EF4-FFF2-40B4-BE49-F238E27FC236}">
                <a16:creationId xmlns:a16="http://schemas.microsoft.com/office/drawing/2014/main" id="{D36E75B6-A617-40B2-940A-A43C112234B5}"/>
              </a:ext>
            </a:extLst>
          </p:cNvPr>
          <p:cNvPicPr>
            <a:picLocks noChangeAspect="1"/>
          </p:cNvPicPr>
          <p:nvPr/>
        </p:nvPicPr>
        <p:blipFill rotWithShape="1">
          <a:blip r:embed="rId4">
            <a:extLst>
              <a:ext uri="{28A0092B-C50C-407E-A947-70E740481C1C}">
                <a14:useLocalDpi xmlns:a14="http://schemas.microsoft.com/office/drawing/2010/main" val="0"/>
              </a:ext>
            </a:extLst>
          </a:blip>
          <a:srcRect t="11038" b="38788"/>
          <a:stretch/>
        </p:blipFill>
        <p:spPr>
          <a:xfrm>
            <a:off x="231740" y="1068020"/>
            <a:ext cx="5135363" cy="5571066"/>
          </a:xfrm>
          <a:prstGeom prst="rect">
            <a:avLst/>
          </a:prstGeom>
        </p:spPr>
      </p:pic>
      <p:pic>
        <p:nvPicPr>
          <p:cNvPr id="9" name="מציין מיקום תוכן 4" descr="תמונה שמכילה חוץ, אדם, שמים, קרקע&#10;&#10;התיאור נוצר באופן אוטומטי">
            <a:extLst>
              <a:ext uri="{FF2B5EF4-FFF2-40B4-BE49-F238E27FC236}">
                <a16:creationId xmlns:a16="http://schemas.microsoft.com/office/drawing/2014/main" id="{70433FDF-12F3-49F2-8536-1922EADF9988}"/>
              </a:ext>
            </a:extLst>
          </p:cNvPr>
          <p:cNvPicPr>
            <a:picLocks noChangeAspect="1"/>
          </p:cNvPicPr>
          <p:nvPr/>
        </p:nvPicPr>
        <p:blipFill rotWithShape="1">
          <a:blip r:embed="rId5">
            <a:extLst>
              <a:ext uri="{28A0092B-C50C-407E-A947-70E740481C1C}">
                <a14:useLocalDpi xmlns:a14="http://schemas.microsoft.com/office/drawing/2010/main" val="0"/>
              </a:ext>
            </a:extLst>
          </a:blip>
          <a:srcRect t="3047" r="-1" b="13420"/>
          <a:stretch/>
        </p:blipFill>
        <p:spPr>
          <a:xfrm>
            <a:off x="6824850" y="1084338"/>
            <a:ext cx="5135410" cy="5571066"/>
          </a:xfrm>
          <a:prstGeom prst="rect">
            <a:avLst/>
          </a:prstGeom>
        </p:spPr>
      </p:pic>
      <p:sp>
        <p:nvSpPr>
          <p:cNvPr id="10" name="כותרת 1">
            <a:extLst>
              <a:ext uri="{FF2B5EF4-FFF2-40B4-BE49-F238E27FC236}">
                <a16:creationId xmlns:a16="http://schemas.microsoft.com/office/drawing/2014/main" id="{0540EAEB-D75F-4FB7-8161-047E21F15762}"/>
              </a:ext>
            </a:extLst>
          </p:cNvPr>
          <p:cNvSpPr>
            <a:spLocks noGrp="1"/>
          </p:cNvSpPr>
          <p:nvPr>
            <p:ph type="title"/>
          </p:nvPr>
        </p:nvSpPr>
        <p:spPr>
          <a:xfrm>
            <a:off x="1444660" y="0"/>
            <a:ext cx="10515600" cy="1325563"/>
          </a:xfrm>
        </p:spPr>
        <p:txBody>
          <a:bodyPr/>
          <a:lstStyle/>
          <a:p>
            <a:r>
              <a:rPr lang="he-IL" dirty="0"/>
              <a:t>ותזכור שאנחנו אוהבים אותך.... למרות </a:t>
            </a:r>
            <a:r>
              <a:rPr lang="he-IL" dirty="0" err="1"/>
              <a:t>הכל</a:t>
            </a:r>
            <a:endParaRPr lang="he-IL" dirty="0"/>
          </a:p>
        </p:txBody>
      </p:sp>
      <p:pic>
        <p:nvPicPr>
          <p:cNvPr id="7" name="מחרוזת להקות צבאיות (1)">
            <a:hlinkClick r:id="" action="ppaction://media"/>
            <a:extLst>
              <a:ext uri="{FF2B5EF4-FFF2-40B4-BE49-F238E27FC236}">
                <a16:creationId xmlns:a16="http://schemas.microsoft.com/office/drawing/2014/main" id="{83EB8764-05B9-47BB-82A8-260CD5ED177F}"/>
              </a:ext>
            </a:extLst>
          </p:cNvPr>
          <p:cNvPicPr>
            <a:picLocks noChangeAspect="1"/>
          </p:cNvPicPr>
          <p:nvPr>
            <a:audioFile r:link="rId1"/>
            <p:extLst>
              <p:ext uri="{DAA4B4D4-6D71-4841-9C94-3DE7FCFB9230}">
                <p14:media xmlns:p14="http://schemas.microsoft.com/office/powerpoint/2010/main" r:embed="rId2">
                  <p14:trim st="54219"/>
                </p14:media>
              </p:ext>
            </p:extLst>
          </p:nvPr>
        </p:nvPicPr>
        <p:blipFill>
          <a:blip r:embed="rId6"/>
          <a:stretch>
            <a:fillRect/>
          </a:stretch>
        </p:blipFill>
        <p:spPr>
          <a:xfrm>
            <a:off x="11531600" y="7434942"/>
            <a:ext cx="609600" cy="609600"/>
          </a:xfrm>
          <a:prstGeom prst="rect">
            <a:avLst/>
          </a:prstGeom>
        </p:spPr>
      </p:pic>
    </p:spTree>
    <p:extLst>
      <p:ext uri="{BB962C8B-B14F-4D97-AF65-F5344CB8AC3E}">
        <p14:creationId xmlns:p14="http://schemas.microsoft.com/office/powerpoint/2010/main" val="1778806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מציין מיקום תוכן 5" descr="תמונה שמכילה אדם, חוץ, שמים, איש&#10;&#10;התיאור נוצר באופן אוטומטי">
            <a:extLst>
              <a:ext uri="{FF2B5EF4-FFF2-40B4-BE49-F238E27FC236}">
                <a16:creationId xmlns:a16="http://schemas.microsoft.com/office/drawing/2014/main" id="{7A400A9B-85D5-4E76-9E8D-2F4E4EEF448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rot="1467787">
            <a:off x="6979051" y="882558"/>
            <a:ext cx="3819660" cy="5092881"/>
          </a:xfrm>
        </p:spPr>
      </p:pic>
      <p:pic>
        <p:nvPicPr>
          <p:cNvPr id="7" name="מציין מיקום תוכן 5" descr="תמונה שמכילה אדם, חוץ, איש, קרקע&#10;&#10;התיאור נוצר באופן אוטומטי">
            <a:extLst>
              <a:ext uri="{FF2B5EF4-FFF2-40B4-BE49-F238E27FC236}">
                <a16:creationId xmlns:a16="http://schemas.microsoft.com/office/drawing/2014/main" id="{6F1AF492-4BB1-4928-B8BE-0BD5098E1FE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rot="20805141">
            <a:off x="1357721" y="405872"/>
            <a:ext cx="3401018" cy="6046255"/>
          </a:xfrm>
        </p:spPr>
      </p:pic>
    </p:spTree>
    <p:extLst>
      <p:ext uri="{BB962C8B-B14F-4D97-AF65-F5344CB8AC3E}">
        <p14:creationId xmlns:p14="http://schemas.microsoft.com/office/powerpoint/2010/main" val="859379638"/>
      </p:ext>
    </p:extLst>
  </p:cSld>
  <p:clrMapOvr>
    <a:masterClrMapping/>
  </p:clrMapOvr>
  <mc:AlternateContent xmlns:mc="http://schemas.openxmlformats.org/markup-compatibility/2006" xmlns:p14="http://schemas.microsoft.com/office/powerpoint/2010/main">
    <mc:Choice Requires="p14">
      <p:transition spd="slow" advClick="0" advTm="4000">
        <p14:flash/>
      </p:transition>
    </mc:Choice>
    <mc:Fallback xmlns="">
      <p:transition spd="slow" advClick="0" advTm="4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מציין מיקום תוכן 5" descr="תמונה שמכילה אדם, עמידה, לדגמן, קבוצה&#10;&#10;התיאור נוצר באופן אוטומטי">
            <a:extLst>
              <a:ext uri="{FF2B5EF4-FFF2-40B4-BE49-F238E27FC236}">
                <a16:creationId xmlns:a16="http://schemas.microsoft.com/office/drawing/2014/main" id="{D48B8D3E-B196-4B89-82A5-22F37FC7A7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200400" y="-396"/>
            <a:ext cx="6041224" cy="6858396"/>
          </a:xfrm>
        </p:spPr>
      </p:pic>
    </p:spTree>
    <p:extLst>
      <p:ext uri="{BB962C8B-B14F-4D97-AF65-F5344CB8AC3E}">
        <p14:creationId xmlns:p14="http://schemas.microsoft.com/office/powerpoint/2010/main" val="3236659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4000">
        <p15:prstTrans prst="curtains"/>
      </p:transition>
    </mc:Choice>
    <mc:Fallback xmlns="">
      <p:transition spd="slow" advClick="0" advTm="4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מציין מיקום תוכן 4" descr="תמונה שמכילה אדם, קיר, מקורה, צעירים&#10;&#10;התיאור נוצר באופן אוטומטי">
            <a:extLst>
              <a:ext uri="{FF2B5EF4-FFF2-40B4-BE49-F238E27FC236}">
                <a16:creationId xmlns:a16="http://schemas.microsoft.com/office/drawing/2014/main" id="{AD652A34-5452-4EE0-BD5D-DCDB914452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899" b="36139"/>
          <a:stretch/>
        </p:blipFill>
        <p:spPr>
          <a:xfrm>
            <a:off x="20" y="10"/>
            <a:ext cx="12191980" cy="6857990"/>
          </a:xfrm>
          <a:prstGeom prst="rect">
            <a:avLst/>
          </a:prstGeom>
        </p:spPr>
      </p:pic>
      <p:sp>
        <p:nvSpPr>
          <p:cNvPr id="6" name="TextBox 5">
            <a:extLst>
              <a:ext uri="{FF2B5EF4-FFF2-40B4-BE49-F238E27FC236}">
                <a16:creationId xmlns:a16="http://schemas.microsoft.com/office/drawing/2014/main" id="{20A05C49-6ACA-4F69-8C2A-CE510A4C8054}"/>
              </a:ext>
            </a:extLst>
          </p:cNvPr>
          <p:cNvSpPr txBox="1"/>
          <p:nvPr/>
        </p:nvSpPr>
        <p:spPr>
          <a:xfrm>
            <a:off x="203200" y="419100"/>
            <a:ext cx="4381500" cy="1477328"/>
          </a:xfrm>
          <a:prstGeom prst="rect">
            <a:avLst/>
          </a:prstGeom>
          <a:noFill/>
        </p:spPr>
        <p:txBody>
          <a:bodyPr wrap="square" rtlCol="1">
            <a:spAutoFit/>
          </a:bodyPr>
          <a:lstStyle/>
          <a:p>
            <a:r>
              <a:rPr lang="he-IL" dirty="0"/>
              <a:t>אנו רוצים לאחל לך שתהנה בשירות שלך, שתפיק את המרב ותעשה אותו על הצד הטוב ביותר. מאחלים לך את כל הטוב שבעולם ותזכור שאנחנו תמיד כאן לצידך לטוב ולרע בכל מה שתצטרך, אוהבים אותך המון.</a:t>
            </a:r>
          </a:p>
        </p:txBody>
      </p:sp>
    </p:spTree>
    <p:extLst>
      <p:ext uri="{BB962C8B-B14F-4D97-AF65-F5344CB8AC3E}">
        <p14:creationId xmlns:p14="http://schemas.microsoft.com/office/powerpoint/2010/main" val="3681824403"/>
      </p:ext>
    </p:extLst>
  </p:cSld>
  <p:clrMapOvr>
    <a:masterClrMapping/>
  </p:clrMapOvr>
  <mc:AlternateContent xmlns:mc="http://schemas.openxmlformats.org/markup-compatibility/2006" xmlns:p14="http://schemas.microsoft.com/office/powerpoint/2010/main">
    <mc:Choice Requires="p14">
      <p:transition spd="slow" p14:dur="2000" advClick="0" advTm="8000">
        <p14:ripple/>
      </p:transition>
    </mc:Choice>
    <mc:Fallback xmlns="">
      <p:transition spd="slow" advClick="0" advTm="8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866600-653E-4C79-A2E5-9BA9BB7CEBC4}"/>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CF4BE3FE-183E-4BE3-BBF2-BEB787B7CFA2}"/>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480567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6DAE060-AE31-4C9C-BBFA-B009DD8BDBC4}"/>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E7F16D9C-5F86-4FC1-A830-343C0C3D714B}"/>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406818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08676"/>
            <a:ext cx="12192000" cy="3049325"/>
            <a:chOff x="0" y="3808676"/>
            <a:chExt cx="12192000" cy="3049325"/>
          </a:xfrm>
        </p:grpSpPr>
        <p:pic>
          <p:nvPicPr>
            <p:cNvPr id="27" name="Picture 26">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8" name="Oval 27">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מציין מיקום תוכן 2">
            <a:extLst>
              <a:ext uri="{FF2B5EF4-FFF2-40B4-BE49-F238E27FC236}">
                <a16:creationId xmlns:a16="http://schemas.microsoft.com/office/drawing/2014/main" id="{8CE52055-D6EF-4221-8DEE-B2016FCFB459}"/>
              </a:ext>
            </a:extLst>
          </p:cNvPr>
          <p:cNvSpPr>
            <a:spLocks noGrp="1"/>
          </p:cNvSpPr>
          <p:nvPr>
            <p:ph idx="1"/>
          </p:nvPr>
        </p:nvSpPr>
        <p:spPr>
          <a:xfrm>
            <a:off x="1179226" y="872046"/>
            <a:ext cx="9833548" cy="2945574"/>
          </a:xfrm>
        </p:spPr>
        <p:txBody>
          <a:bodyPr anchor="ctr">
            <a:normAutofit/>
          </a:bodyPr>
          <a:lstStyle/>
          <a:p>
            <a:pPr marL="0" indent="0">
              <a:buNone/>
            </a:pPr>
            <a:r>
              <a:rPr lang="he-IL" sz="2400">
                <a:solidFill>
                  <a:srgbClr val="FFFFFF"/>
                </a:solidFill>
              </a:rPr>
              <a:t>טוב אז לקראת הגיוס שלך, רצינו להיזכר בכמה רגעים.</a:t>
            </a:r>
          </a:p>
          <a:p>
            <a:pPr marL="0" indent="0">
              <a:buNone/>
            </a:pPr>
            <a:r>
              <a:rPr lang="he-IL" sz="2400">
                <a:solidFill>
                  <a:srgbClr val="FFFFFF"/>
                </a:solidFill>
              </a:rPr>
              <a:t>אנחנו מקווים שלא עשינו לך יותר מידי פדיחות וגם אם כן לא נורא תתמודד </a:t>
            </a:r>
          </a:p>
          <a:p>
            <a:pPr marL="0" indent="0">
              <a:buNone/>
            </a:pPr>
            <a:r>
              <a:rPr lang="he-IL" sz="2400">
                <a:solidFill>
                  <a:srgbClr val="FFFFFF"/>
                </a:solidFill>
              </a:rPr>
              <a:t>אוהבים אותךך</a:t>
            </a:r>
          </a:p>
        </p:txBody>
      </p:sp>
    </p:spTree>
    <p:extLst>
      <p:ext uri="{BB962C8B-B14F-4D97-AF65-F5344CB8AC3E}">
        <p14:creationId xmlns:p14="http://schemas.microsoft.com/office/powerpoint/2010/main" val="2427451622"/>
      </p:ext>
    </p:extLst>
  </p:cSld>
  <p:clrMapOvr>
    <a:overrideClrMapping bg1="dk1" tx1="lt1" bg2="dk2" tx2="lt2" accent1="accent1" accent2="accent2" accent3="accent3" accent4="accent4" accent5="accent5" accent6="accent6" hlink="hlink" folHlink="folHlink"/>
  </p:clrMapOvr>
  <p:transition spd="slow" advClick="0" advTm="4000">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20" name="Rectangle 19">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 name="מציין מיקום תוכן 4" descr="תמונה שמכילה אדם, מקורה, שולחן, צעירים&#10;&#10;התיאור נוצר באופן אוטומטי">
            <a:extLst>
              <a:ext uri="{FF2B5EF4-FFF2-40B4-BE49-F238E27FC236}">
                <a16:creationId xmlns:a16="http://schemas.microsoft.com/office/drawing/2014/main" id="{AB3C18FD-E88D-43E7-B3C1-99FE53AC424F}"/>
              </a:ext>
            </a:extLst>
          </p:cNvPr>
          <p:cNvPicPr>
            <a:picLocks noChangeAspect="1"/>
          </p:cNvPicPr>
          <p:nvPr/>
        </p:nvPicPr>
        <p:blipFill rotWithShape="1">
          <a:blip r:embed="rId2">
            <a:extLst>
              <a:ext uri="{28A0092B-C50C-407E-A947-70E740481C1C}">
                <a14:useLocalDpi xmlns:a14="http://schemas.microsoft.com/office/drawing/2010/main" val="0"/>
              </a:ext>
            </a:extLst>
          </a:blip>
          <a:srcRect t="24375" r="1" b="24376"/>
          <a:stretch/>
        </p:blipFill>
        <p:spPr>
          <a:xfrm rot="21480000">
            <a:off x="1137837" y="1003258"/>
            <a:ext cx="9916327" cy="4764396"/>
          </a:xfrm>
          <a:prstGeom prst="rect">
            <a:avLst/>
          </a:prstGeom>
        </p:spPr>
      </p:pic>
    </p:spTree>
    <p:extLst>
      <p:ext uri="{BB962C8B-B14F-4D97-AF65-F5344CB8AC3E}">
        <p14:creationId xmlns:p14="http://schemas.microsoft.com/office/powerpoint/2010/main" val="1691586167"/>
      </p:ext>
    </p:extLst>
  </p:cSld>
  <p:clrMapOvr>
    <a:masterClrMapping/>
  </p:clrMapOvr>
  <mc:AlternateContent xmlns:mc="http://schemas.openxmlformats.org/markup-compatibility/2006" xmlns:p14="http://schemas.microsoft.com/office/powerpoint/2010/main">
    <mc:Choice Requires="p14">
      <p:transition spd="slow" p14:dur="3400" advClick="0" advTm="4000">
        <p14:reveal thruBlk="1" dir="r"/>
      </p:transition>
    </mc:Choice>
    <mc:Fallback xmlns="">
      <p:transition spd="slow" advClick="0"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מציין מיקום תוכן 4" descr="תמונה שמכילה אדם, קיר, מקורה, ארון&#10;&#10;התיאור נוצר באופן אוטומטי">
            <a:extLst>
              <a:ext uri="{FF2B5EF4-FFF2-40B4-BE49-F238E27FC236}">
                <a16:creationId xmlns:a16="http://schemas.microsoft.com/office/drawing/2014/main" id="{2A36B919-7EAB-49BA-81B1-5D0FDB1FB7A9}"/>
              </a:ext>
            </a:extLst>
          </p:cNvPr>
          <p:cNvPicPr>
            <a:picLocks noChangeAspect="1"/>
          </p:cNvPicPr>
          <p:nvPr/>
        </p:nvPicPr>
        <p:blipFill rotWithShape="1">
          <a:blip r:embed="rId2">
            <a:extLst>
              <a:ext uri="{28A0092B-C50C-407E-A947-70E740481C1C}">
                <a14:useLocalDpi xmlns:a14="http://schemas.microsoft.com/office/drawing/2010/main" val="0"/>
              </a:ext>
            </a:extLst>
          </a:blip>
          <a:srcRect l="4837" r="6547"/>
          <a:stretch/>
        </p:blipFill>
        <p:spPr>
          <a:xfrm>
            <a:off x="5110844" y="74484"/>
            <a:ext cx="3477986" cy="6709031"/>
          </a:xfrm>
          <a:prstGeom prst="rect">
            <a:avLst/>
          </a:prstGeom>
        </p:spPr>
      </p:pic>
    </p:spTree>
    <p:extLst>
      <p:ext uri="{BB962C8B-B14F-4D97-AF65-F5344CB8AC3E}">
        <p14:creationId xmlns:p14="http://schemas.microsoft.com/office/powerpoint/2010/main" val="3164654367"/>
      </p:ext>
    </p:extLst>
  </p:cSld>
  <p:clrMapOvr>
    <a:masterClrMapping/>
  </p:clrMapOvr>
  <mc:AlternateContent xmlns:mc="http://schemas.openxmlformats.org/markup-compatibility/2006" xmlns:p14="http://schemas.microsoft.com/office/powerpoint/2010/main">
    <mc:Choice Requires="p14">
      <p:transition spd="slow" p14:dur="1500" advClick="0" advTm="4000">
        <p:split orient="vert"/>
      </p:transition>
    </mc:Choice>
    <mc:Fallback xmlns="">
      <p:transition spd="slow" advClick="0" advTm="400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מציין מיקום תוכן 5" descr="תמונה שמכילה קיר, אדם, מקורה, איש&#10;&#10;התיאור נוצר באופן אוטומטי">
            <a:extLst>
              <a:ext uri="{FF2B5EF4-FFF2-40B4-BE49-F238E27FC236}">
                <a16:creationId xmlns:a16="http://schemas.microsoft.com/office/drawing/2014/main" id="{7D7817CA-6587-4FC5-A3D2-8EAEBA2388DD}"/>
              </a:ext>
            </a:extLst>
          </p:cNvPr>
          <p:cNvPicPr>
            <a:picLocks noChangeAspect="1"/>
          </p:cNvPicPr>
          <p:nvPr/>
        </p:nvPicPr>
        <p:blipFill rotWithShape="1">
          <a:blip r:embed="rId2">
            <a:extLst>
              <a:ext uri="{28A0092B-C50C-407E-A947-70E740481C1C}">
                <a14:useLocalDpi xmlns:a14="http://schemas.microsoft.com/office/drawing/2010/main" val="0"/>
              </a:ext>
            </a:extLst>
          </a:blip>
          <a:srcRect r="-1" b="29519"/>
          <a:stretch/>
        </p:blipFill>
        <p:spPr>
          <a:xfrm>
            <a:off x="838200" y="-3810"/>
            <a:ext cx="9928860" cy="6858001"/>
          </a:xfrm>
          <a:prstGeom prst="rect">
            <a:avLst/>
          </a:prstGeom>
        </p:spPr>
      </p:pic>
      <p:pic>
        <p:nvPicPr>
          <p:cNvPr id="20" name="Picture 19">
            <a:extLst>
              <a:ext uri="{FF2B5EF4-FFF2-40B4-BE49-F238E27FC236}">
                <a16:creationId xmlns:a16="http://schemas.microsoft.com/office/drawing/2014/main" id="{CB607B98-7700-4DC9-8BE8-A876255F9C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7702649"/>
      </p:ext>
    </p:extLst>
  </p:cSld>
  <p:clrMapOvr>
    <a:masterClrMapping/>
  </p:clrMapOvr>
  <p:transition spd="slow" advClick="0" advTm="4000">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מציין מיקום תוכן 7" descr="תמונה שמכילה אדם, בניין, קומה, מקורה&#10;&#10;התיאור נוצר באופן אוטומטי">
            <a:extLst>
              <a:ext uri="{FF2B5EF4-FFF2-40B4-BE49-F238E27FC236}">
                <a16:creationId xmlns:a16="http://schemas.microsoft.com/office/drawing/2014/main" id="{5F2D16CB-31BC-4EE5-8358-020BA464BD3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99553" y="192653"/>
            <a:ext cx="8632371" cy="6474279"/>
          </a:xfrm>
        </p:spPr>
      </p:pic>
    </p:spTree>
    <p:extLst>
      <p:ext uri="{BB962C8B-B14F-4D97-AF65-F5344CB8AC3E}">
        <p14:creationId xmlns:p14="http://schemas.microsoft.com/office/powerpoint/2010/main" val="1659501049"/>
      </p:ext>
    </p:extLst>
  </p:cSld>
  <p:clrMapOvr>
    <a:masterClrMapping/>
  </p:clrMapOvr>
  <mc:AlternateContent xmlns:mc="http://schemas.openxmlformats.org/markup-compatibility/2006" xmlns:p14="http://schemas.microsoft.com/office/powerpoint/2010/main">
    <mc:Choice Requires="p14">
      <p:transition spd="slow" p14:dur="800" advClick="0" advTm="4000">
        <p:circle/>
      </p:transition>
    </mc:Choice>
    <mc:Fallback xmlns="">
      <p:transition spd="slow" advClick="0" advTm="4000">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מציין מיקום תוכן 7" descr="תמונה שמכילה אדם, חוץ, שמים, אנשים&#10;&#10;התיאור נוצר באופן אוטומטי">
            <a:extLst>
              <a:ext uri="{FF2B5EF4-FFF2-40B4-BE49-F238E27FC236}">
                <a16:creationId xmlns:a16="http://schemas.microsoft.com/office/drawing/2014/main" id="{67EDA1EC-A66B-41BF-B8E7-536C4B250F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84035" y="211105"/>
            <a:ext cx="6810601" cy="6401967"/>
          </a:xfrm>
        </p:spPr>
      </p:pic>
    </p:spTree>
    <p:extLst>
      <p:ext uri="{BB962C8B-B14F-4D97-AF65-F5344CB8AC3E}">
        <p14:creationId xmlns:p14="http://schemas.microsoft.com/office/powerpoint/2010/main" val="3773553357"/>
      </p:ext>
    </p:extLst>
  </p:cSld>
  <p:clrMapOvr>
    <a:masterClrMapping/>
  </p:clrMapOvr>
  <mc:AlternateContent xmlns:mc="http://schemas.openxmlformats.org/markup-compatibility/2006" xmlns:p14="http://schemas.microsoft.com/office/powerpoint/2010/main">
    <mc:Choice Requires="p14">
      <p:transition spd="slow" p14:dur="1600" advClick="0" advTm="4000">
        <p:blinds dir="vert"/>
      </p:transition>
    </mc:Choice>
    <mc:Fallback xmlns="">
      <p:transition spd="slow" advClick="0" advTm="400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מציין מיקום תוכן 5" descr="תמונה שמכילה אדם, איש, חוץ&#10;&#10;התיאור נוצר באופן אוטומטי">
            <a:extLst>
              <a:ext uri="{FF2B5EF4-FFF2-40B4-BE49-F238E27FC236}">
                <a16:creationId xmlns:a16="http://schemas.microsoft.com/office/drawing/2014/main" id="{2E86A4C5-F149-4C89-BF32-26FB1EE8616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38" r="-1" b="28192"/>
          <a:stretch/>
        </p:blipFill>
        <p:spPr>
          <a:xfrm>
            <a:off x="2319528" y="0"/>
            <a:ext cx="7552944" cy="6857990"/>
          </a:xfrm>
          <a:prstGeom prst="rect">
            <a:avLst/>
          </a:prstGeom>
          <a:effectLst/>
        </p:spPr>
      </p:pic>
    </p:spTree>
    <p:extLst>
      <p:ext uri="{BB962C8B-B14F-4D97-AF65-F5344CB8AC3E}">
        <p14:creationId xmlns:p14="http://schemas.microsoft.com/office/powerpoint/2010/main" val="4151868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000">
        <p15:prstTrans prst="drape" invX="1"/>
      </p:transition>
    </mc:Choice>
    <mc:Fallback xmlns="">
      <p:transition spd="slow" advClick="0"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AC1482-72F1-4378-998C-C8C25E513275}"/>
              </a:ext>
            </a:extLst>
          </p:cNvPr>
          <p:cNvSpPr>
            <a:spLocks noGrp="1"/>
          </p:cNvSpPr>
          <p:nvPr>
            <p:ph type="title"/>
          </p:nvPr>
        </p:nvSpPr>
        <p:spPr>
          <a:xfrm>
            <a:off x="838200" y="365125"/>
            <a:ext cx="10515600" cy="1325563"/>
          </a:xfrm>
        </p:spPr>
        <p:txBody>
          <a:bodyPr/>
          <a:lstStyle/>
          <a:p>
            <a:r>
              <a:rPr lang="he-IL" dirty="0"/>
              <a:t>מקווים שתפנה לנו זמן גם אחרי שתתגייס שנוכל להמשיך לבלות ו......לאכול, בעיקר לאכול.</a:t>
            </a:r>
          </a:p>
        </p:txBody>
      </p:sp>
      <p:pic>
        <p:nvPicPr>
          <p:cNvPr id="12" name="מציין מיקום תוכן 5" descr="תמונה שמכילה מקורה, אדם, אנשים&#10;&#10;התיאור נוצר באופן אוטומטי">
            <a:extLst>
              <a:ext uri="{FF2B5EF4-FFF2-40B4-BE49-F238E27FC236}">
                <a16:creationId xmlns:a16="http://schemas.microsoft.com/office/drawing/2014/main" id="{2B78E8E0-978E-45DB-A708-3657893199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3286" y="1686060"/>
            <a:ext cx="2814943" cy="5004344"/>
          </a:xfrm>
        </p:spPr>
      </p:pic>
      <p:pic>
        <p:nvPicPr>
          <p:cNvPr id="13" name="מציין מיקום תוכן 7" descr="תמונה שמכילה מקורה, אדם, קיר, איש&#10;&#10;התיאור נוצר באופן אוטומטי">
            <a:extLst>
              <a:ext uri="{FF2B5EF4-FFF2-40B4-BE49-F238E27FC236}">
                <a16:creationId xmlns:a16="http://schemas.microsoft.com/office/drawing/2014/main" id="{D08F6AA2-B43D-4305-8F83-11247A4EC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065" y="1800224"/>
            <a:ext cx="2750725" cy="4890179"/>
          </a:xfrm>
          <a:prstGeom prst="rect">
            <a:avLst/>
          </a:prstGeom>
        </p:spPr>
      </p:pic>
      <p:pic>
        <p:nvPicPr>
          <p:cNvPr id="14" name="מציין מיקום תוכן 7" descr="תמונה שמכילה שולחן, אדם, מקורה, ישיבה&#10;&#10;התיאור נוצר באופן אוטומטי">
            <a:extLst>
              <a:ext uri="{FF2B5EF4-FFF2-40B4-BE49-F238E27FC236}">
                <a16:creationId xmlns:a16="http://schemas.microsoft.com/office/drawing/2014/main" id="{4163C141-300A-4465-93E5-97597C727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7669" y="1767699"/>
            <a:ext cx="2498272" cy="4922704"/>
          </a:xfrm>
          <a:prstGeom prst="rect">
            <a:avLst/>
          </a:prstGeom>
        </p:spPr>
      </p:pic>
    </p:spTree>
    <p:extLst>
      <p:ext uri="{BB962C8B-B14F-4D97-AF65-F5344CB8AC3E}">
        <p14:creationId xmlns:p14="http://schemas.microsoft.com/office/powerpoint/2010/main" val="778981802"/>
      </p:ext>
    </p:extLst>
  </p:cSld>
  <p:clrMapOvr>
    <a:masterClrMapping/>
  </p:clrMapOvr>
  <mc:AlternateContent xmlns:mc="http://schemas.openxmlformats.org/markup-compatibility/2006" xmlns:p14="http://schemas.microsoft.com/office/powerpoint/2010/main">
    <mc:Choice Requires="p14">
      <p:transition spd="slow" p14:dur="800" advClick="0" advTm="4000">
        <p:circle/>
      </p:transition>
    </mc:Choice>
    <mc:Fallback xmlns="">
      <p:transition spd="slow" advClick="0" advTm="4000">
        <p:circl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TotalTime>
  <Words>108</Words>
  <Application>Microsoft Office PowerPoint</Application>
  <PresentationFormat>מסך רחב</PresentationFormat>
  <Paragraphs>10</Paragraphs>
  <Slides>19</Slides>
  <Notes>0</Notes>
  <HiddenSlides>0</HiddenSlides>
  <MMClips>5</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19</vt:i4>
      </vt:variant>
    </vt:vector>
  </HeadingPairs>
  <TitlesOfParts>
    <vt:vector size="25" baseType="lpstr">
      <vt:lpstr>Arial</vt:lpstr>
      <vt:lpstr>Calibri</vt:lpstr>
      <vt:lpstr>Calibri Light</vt:lpstr>
      <vt:lpstr>Impact</vt:lpstr>
      <vt:lpstr>Times New Roman</vt:lpstr>
      <vt:lpstr>ערכת נושא Office</vt:lpstr>
      <vt:lpstr>לעמית שלנו!</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מקווים שתפנה לנו זמן גם אחרי שתתגייס שנוכל להמשיך לבלות ו......לאכול, בעיקר לאכול.</vt:lpstr>
      <vt:lpstr>מצגת של PowerPoint‏</vt:lpstr>
      <vt:lpstr>שנמשיך להציק לך עם סרטונים </vt:lpstr>
      <vt:lpstr>שתמשיך להיות רקדן מטורף</vt:lpstr>
      <vt:lpstr>אחד שיש לו שיווי משקל אדיר</vt:lpstr>
      <vt:lpstr>ותזכור שאנחנו אוהבים אותך.... למרות הכל</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לעמית שלנו!</dc:title>
  <dc:creator>user</dc:creator>
  <cp:lastModifiedBy>איתי קנורוביץ</cp:lastModifiedBy>
  <cp:revision>14</cp:revision>
  <dcterms:created xsi:type="dcterms:W3CDTF">2019-01-04T15:54:52Z</dcterms:created>
  <dcterms:modified xsi:type="dcterms:W3CDTF">2019-01-05T14:11:49Z</dcterms:modified>
</cp:coreProperties>
</file>